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koF" initials="satokoF" lastIdx="1" clrIdx="0">
    <p:extLst>
      <p:ext uri="{19B8F6BF-5375-455C-9EA6-DF929625EA0E}">
        <p15:presenceInfo xmlns:p15="http://schemas.microsoft.com/office/powerpoint/2012/main" userId="satok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20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8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54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1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9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0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92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32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3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2624613" y="4077849"/>
            <a:ext cx="7259129" cy="805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全ての共同演者を代表し、本発表演題に関連し</a:t>
            </a:r>
          </a:p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開示すべき企業などはありません。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3845018" y="2101639"/>
            <a:ext cx="44447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筆頭演者名 ： ○○　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347133" y="324884"/>
            <a:ext cx="11489267" cy="22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2188634" y="577706"/>
            <a:ext cx="78147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第７回日本リンパ浮腫学会総会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2772674" y="1262130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347133" y="2719486"/>
            <a:ext cx="11489267" cy="352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08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</TotalTime>
  <Words>36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MACC-004</cp:lastModifiedBy>
  <cp:revision>21</cp:revision>
  <dcterms:created xsi:type="dcterms:W3CDTF">2020-06-03T01:55:59Z</dcterms:created>
  <dcterms:modified xsi:type="dcterms:W3CDTF">2023-07-21T05:27:13Z</dcterms:modified>
</cp:coreProperties>
</file>